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164265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Big Expectations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10’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Max trap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19E6EF6-4191-4180-A12D-5DB27A98AE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93419"/>
            <a:ext cx="7025776" cy="384661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Big Expectations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Big Expectations is a 31 round, 155 point, Comstock course of fire. There are 14 IPSC targets and 3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Max Trap is activated by the left colt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171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2021-06-22T21:40:32Z</dcterms:modified>
  <cp:category>Shooting</cp:category>
</cp:coreProperties>
</file>

<file path=docProps/thumbnail.jpeg>
</file>